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0" r:id="rId2"/>
    <p:sldMasterId id="2147483972" r:id="rId3"/>
    <p:sldMasterId id="2147483984" r:id="rId4"/>
    <p:sldMasterId id="2147483999" r:id="rId5"/>
    <p:sldMasterId id="2147484035" r:id="rId6"/>
  </p:sldMasterIdLst>
  <p:notesMasterIdLst>
    <p:notesMasterId r:id="rId60"/>
  </p:notesMasterIdLst>
  <p:sldIdLst>
    <p:sldId id="256" r:id="rId7"/>
    <p:sldId id="324" r:id="rId8"/>
    <p:sldId id="366" r:id="rId9"/>
    <p:sldId id="404" r:id="rId10"/>
    <p:sldId id="405" r:id="rId11"/>
    <p:sldId id="406" r:id="rId12"/>
    <p:sldId id="407" r:id="rId13"/>
    <p:sldId id="408" r:id="rId14"/>
    <p:sldId id="328" r:id="rId15"/>
    <p:sldId id="376" r:id="rId16"/>
    <p:sldId id="375" r:id="rId17"/>
    <p:sldId id="374" r:id="rId18"/>
    <p:sldId id="379" r:id="rId19"/>
    <p:sldId id="377" r:id="rId20"/>
    <p:sldId id="378" r:id="rId21"/>
    <p:sldId id="380" r:id="rId22"/>
    <p:sldId id="383" r:id="rId23"/>
    <p:sldId id="358" r:id="rId24"/>
    <p:sldId id="385" r:id="rId25"/>
    <p:sldId id="384" r:id="rId26"/>
    <p:sldId id="362" r:id="rId27"/>
    <p:sldId id="373" r:id="rId28"/>
    <p:sldId id="371" r:id="rId29"/>
    <p:sldId id="372" r:id="rId30"/>
    <p:sldId id="356" r:id="rId31"/>
    <p:sldId id="397" r:id="rId32"/>
    <p:sldId id="382" r:id="rId33"/>
    <p:sldId id="399" r:id="rId34"/>
    <p:sldId id="398" r:id="rId35"/>
    <p:sldId id="381" r:id="rId36"/>
    <p:sldId id="357" r:id="rId37"/>
    <p:sldId id="386" r:id="rId38"/>
    <p:sldId id="387" r:id="rId39"/>
    <p:sldId id="388" r:id="rId40"/>
    <p:sldId id="262" r:id="rId41"/>
    <p:sldId id="389" r:id="rId42"/>
    <p:sldId id="391" r:id="rId43"/>
    <p:sldId id="390" r:id="rId44"/>
    <p:sldId id="392" r:id="rId45"/>
    <p:sldId id="393" r:id="rId46"/>
    <p:sldId id="394" r:id="rId47"/>
    <p:sldId id="359" r:id="rId48"/>
    <p:sldId id="401" r:id="rId49"/>
    <p:sldId id="402" r:id="rId50"/>
    <p:sldId id="410" r:id="rId51"/>
    <p:sldId id="403" r:id="rId52"/>
    <p:sldId id="411" r:id="rId53"/>
    <p:sldId id="339" r:id="rId54"/>
    <p:sldId id="368" r:id="rId55"/>
    <p:sldId id="400" r:id="rId56"/>
    <p:sldId id="336" r:id="rId57"/>
    <p:sldId id="299" r:id="rId58"/>
    <p:sldId id="274" r:id="rId5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 showGuides="1">
      <p:cViewPr varScale="1">
        <p:scale>
          <a:sx n="104" d="100"/>
          <a:sy n="104" d="100"/>
        </p:scale>
        <p:origin x="13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34C18-F75D-4028-8C50-84FD62BD40F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D8321-D24A-45FB-9678-38124B7898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43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32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19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3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2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4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3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5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4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2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8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7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1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6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3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4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85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1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9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1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8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2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5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1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57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7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0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0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1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5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8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4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7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0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5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90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4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8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1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56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37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66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66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5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09.jpg"/><Relationship Id="rId5" Type="http://schemas.openxmlformats.org/officeDocument/2006/relationships/image" Target="../media/image10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3B3DDEE-67C2-4301-80D1-EF4130126E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9650"/>
            <a:ext cx="2966847" cy="22180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6E3ABD6-A739-4731-B817-ED493E81391B}"/>
              </a:ext>
            </a:extLst>
          </p:cNvPr>
          <p:cNvSpPr txBox="1">
            <a:spLocks/>
          </p:cNvSpPr>
          <p:nvPr/>
        </p:nvSpPr>
        <p:spPr>
          <a:xfrm>
            <a:off x="1259632" y="3702486"/>
            <a:ext cx="6400800" cy="1295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Overzicht KOKW 2018</a:t>
            </a:r>
          </a:p>
        </p:txBody>
      </p:sp>
    </p:spTree>
    <p:extLst>
      <p:ext uri="{BB962C8B-B14F-4D97-AF65-F5344CB8AC3E}">
        <p14:creationId xmlns:p14="http://schemas.microsoft.com/office/powerpoint/2010/main" val="29662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000">
        <p14:ferris dir="l"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Luik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CEE4AD-231D-4846-A30A-CEEBA0816977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28 april 2018</a:t>
            </a:r>
          </a:p>
        </p:txBody>
      </p:sp>
      <p:pic>
        <p:nvPicPr>
          <p:cNvPr id="11" name="Afbeelding 10" descr="Afbeelding met zitten&#10;&#10;Automatisch gegenereerde beschrijving">
            <a:extLst>
              <a:ext uri="{FF2B5EF4-FFF2-40B4-BE49-F238E27FC236}">
                <a16:creationId xmlns:a16="http://schemas.microsoft.com/office/drawing/2014/main" id="{EF1D071A-44C4-4A1C-90D7-3A094FB06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41" y="2072506"/>
            <a:ext cx="5902003" cy="3934669"/>
          </a:xfrm>
          <a:prstGeom prst="rect">
            <a:avLst/>
          </a:prstGeom>
        </p:spPr>
      </p:pic>
      <p:pic>
        <p:nvPicPr>
          <p:cNvPr id="8" name="Afbeelding 7" descr="Afbeelding met dier&#10;&#10;Automatisch gegenereerde beschrijving">
            <a:extLst>
              <a:ext uri="{FF2B5EF4-FFF2-40B4-BE49-F238E27FC236}">
                <a16:creationId xmlns:a16="http://schemas.microsoft.com/office/drawing/2014/main" id="{0BA2676B-B096-4F86-AAF5-4F44978FB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2853" y="2499371"/>
            <a:ext cx="4725144" cy="3150096"/>
          </a:xfrm>
          <a:prstGeom prst="rect">
            <a:avLst/>
          </a:prstGeom>
        </p:spPr>
      </p:pic>
      <p:pic>
        <p:nvPicPr>
          <p:cNvPr id="5" name="Afbeelding 4" descr="Afbeelding met venster, gebouw, binnen&#10;&#10;Automatisch gegenereerde beschrijving">
            <a:extLst>
              <a:ext uri="{FF2B5EF4-FFF2-40B4-BE49-F238E27FC236}">
                <a16:creationId xmlns:a16="http://schemas.microsoft.com/office/drawing/2014/main" id="{18FBB5FC-EE2E-42A7-B0A5-2564F87228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4155" y="2384475"/>
            <a:ext cx="4966098" cy="331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Luik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CEE4AD-231D-4846-A30A-CEEBA0816977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28 april 2018</a:t>
            </a:r>
          </a:p>
        </p:txBody>
      </p:sp>
      <p:pic>
        <p:nvPicPr>
          <p:cNvPr id="5" name="Afbeelding 4" descr="Afbeelding met muur, persoon, man, grond&#10;&#10;Automatisch gegenereerde beschrijving">
            <a:extLst>
              <a:ext uri="{FF2B5EF4-FFF2-40B4-BE49-F238E27FC236}">
                <a16:creationId xmlns:a16="http://schemas.microsoft.com/office/drawing/2014/main" id="{D1138685-E774-4596-9B0E-ECC2532C7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5990" y="2530810"/>
            <a:ext cx="4005064" cy="2670043"/>
          </a:xfrm>
          <a:prstGeom prst="rect">
            <a:avLst/>
          </a:prstGeom>
        </p:spPr>
      </p:pic>
      <p:pic>
        <p:nvPicPr>
          <p:cNvPr id="8" name="Afbeelding 7" descr="Afbeelding met persoon, muur, binnen, groep&#10;&#10;Automatisch gegenereerde beschrijving">
            <a:extLst>
              <a:ext uri="{FF2B5EF4-FFF2-40B4-BE49-F238E27FC236}">
                <a16:creationId xmlns:a16="http://schemas.microsoft.com/office/drawing/2014/main" id="{200B6FFD-6061-4B74-91AF-A4227B6ED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23560"/>
            <a:ext cx="6126814" cy="408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Luik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CEE4AD-231D-4846-A30A-CEEBA0816977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28 april 2018</a:t>
            </a:r>
          </a:p>
        </p:txBody>
      </p:sp>
      <p:pic>
        <p:nvPicPr>
          <p:cNvPr id="8" name="Afbeelding 7" descr="Afbeelding met persoon, buiten, man&#10;&#10;Automatisch gegenereerde beschrijving">
            <a:extLst>
              <a:ext uri="{FF2B5EF4-FFF2-40B4-BE49-F238E27FC236}">
                <a16:creationId xmlns:a16="http://schemas.microsoft.com/office/drawing/2014/main" id="{C09C2362-6B16-48F4-8001-C14F0198B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6" y="3354853"/>
            <a:ext cx="4752020" cy="3168013"/>
          </a:xfrm>
          <a:prstGeom prst="rect">
            <a:avLst/>
          </a:prstGeom>
        </p:spPr>
      </p:pic>
      <p:pic>
        <p:nvPicPr>
          <p:cNvPr id="5" name="Afbeelding 4" descr="Afbeelding met persoon, buiten, zitten, gebouw&#10;&#10;Automatisch gegenereerde beschrijving">
            <a:extLst>
              <a:ext uri="{FF2B5EF4-FFF2-40B4-BE49-F238E27FC236}">
                <a16:creationId xmlns:a16="http://schemas.microsoft.com/office/drawing/2014/main" id="{611006DA-35FE-4703-A7C0-2C9BBB7DD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" y="1484784"/>
            <a:ext cx="4860032" cy="32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Luik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CEE4AD-231D-4846-A30A-CEEBA0816977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28 april 2018</a:t>
            </a:r>
          </a:p>
        </p:txBody>
      </p:sp>
      <p:pic>
        <p:nvPicPr>
          <p:cNvPr id="9" name="Afbeelding 8" descr="Afbeelding met persoon, man, buiten, zitten&#10;&#10;Automatisch gegenereerde beschrijving">
            <a:extLst>
              <a:ext uri="{FF2B5EF4-FFF2-40B4-BE49-F238E27FC236}">
                <a16:creationId xmlns:a16="http://schemas.microsoft.com/office/drawing/2014/main" id="{673673AB-64C5-426E-AA88-4DE1B9A1A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591" y="1453440"/>
            <a:ext cx="5926679" cy="3951119"/>
          </a:xfrm>
          <a:prstGeom prst="rect">
            <a:avLst/>
          </a:prstGeom>
        </p:spPr>
      </p:pic>
      <p:pic>
        <p:nvPicPr>
          <p:cNvPr id="4" name="Afbeelding 3" descr="Afbeelding met gebouw, water, lucht, buiten&#10;&#10;Automatisch gegenereerde beschrijving">
            <a:extLst>
              <a:ext uri="{FF2B5EF4-FFF2-40B4-BE49-F238E27FC236}">
                <a16:creationId xmlns:a16="http://schemas.microsoft.com/office/drawing/2014/main" id="{5E00BD2D-FF4F-45BD-B590-80938C875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89473"/>
            <a:ext cx="5868144" cy="39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Luik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CEE4AD-231D-4846-A30A-CEEBA0816977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28 april 2018</a:t>
            </a:r>
          </a:p>
        </p:txBody>
      </p:sp>
      <p:pic>
        <p:nvPicPr>
          <p:cNvPr id="5" name="Afbeelding 4" descr="Afbeelding met gebouw, grond, buiten, persoon&#10;&#10;Automatisch gegenereerde beschrijving">
            <a:extLst>
              <a:ext uri="{FF2B5EF4-FFF2-40B4-BE49-F238E27FC236}">
                <a16:creationId xmlns:a16="http://schemas.microsoft.com/office/drawing/2014/main" id="{71AA2498-134C-43F0-8748-FF92B8454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563196"/>
            <a:ext cx="5976008" cy="3984425"/>
          </a:xfrm>
          <a:prstGeom prst="rect">
            <a:avLst/>
          </a:prstGeom>
        </p:spPr>
      </p:pic>
      <p:pic>
        <p:nvPicPr>
          <p:cNvPr id="8" name="Afbeelding 7" descr="Afbeelding met lucht, buiten, gebouw, groot&#10;&#10;Automatisch gegenereerde beschrijving">
            <a:extLst>
              <a:ext uri="{FF2B5EF4-FFF2-40B4-BE49-F238E27FC236}">
                <a16:creationId xmlns:a16="http://schemas.microsoft.com/office/drawing/2014/main" id="{29DC40DB-275E-4B04-9586-8B89D4C82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76" y="345755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Luik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CEE4AD-231D-4846-A30A-CEEBA0816977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28 april 2018</a:t>
            </a:r>
          </a:p>
        </p:txBody>
      </p:sp>
      <p:pic>
        <p:nvPicPr>
          <p:cNvPr id="5" name="Afbeelding 4" descr="Afbeelding met persoon, buiten, gebouw, grond&#10;&#10;Automatisch gegenereerde beschrijving">
            <a:extLst>
              <a:ext uri="{FF2B5EF4-FFF2-40B4-BE49-F238E27FC236}">
                <a16:creationId xmlns:a16="http://schemas.microsoft.com/office/drawing/2014/main" id="{F0BA9A5A-B07C-42AD-999A-86000DC12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20747"/>
            <a:ext cx="6624021" cy="4416458"/>
          </a:xfrm>
          <a:prstGeom prst="rect">
            <a:avLst/>
          </a:prstGeom>
        </p:spPr>
      </p:pic>
      <p:pic>
        <p:nvPicPr>
          <p:cNvPr id="8" name="Afbeelding 7" descr="Afbeelding met lucht, buiten, gebouw, kerk&#10;&#10;Automatisch gegenereerde beschrijving">
            <a:extLst>
              <a:ext uri="{FF2B5EF4-FFF2-40B4-BE49-F238E27FC236}">
                <a16:creationId xmlns:a16="http://schemas.microsoft.com/office/drawing/2014/main" id="{FE200C8E-DE2C-4BD5-B5D1-050B75C2B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7" y="2020747"/>
            <a:ext cx="2944305" cy="44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Luik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CEE4AD-231D-4846-A30A-CEEBA0816977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28 april 2018</a:t>
            </a:r>
          </a:p>
        </p:txBody>
      </p:sp>
      <p:pic>
        <p:nvPicPr>
          <p:cNvPr id="4" name="Afbeelding 3" descr="Afbeelding met persoon, vloer, binnen, muur&#10;&#10;Automatisch gegenereerde beschrijving">
            <a:extLst>
              <a:ext uri="{FF2B5EF4-FFF2-40B4-BE49-F238E27FC236}">
                <a16:creationId xmlns:a16="http://schemas.microsoft.com/office/drawing/2014/main" id="{DB8039D4-A699-4FF6-8851-FCA4BD3F3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05766"/>
            <a:ext cx="5544193" cy="369580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83F36DF-1DD4-4E79-A1E6-848D4ED11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3" y="1556792"/>
            <a:ext cx="3198101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Boekvoorstelling Spion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 mei 2018</a:t>
            </a:r>
          </a:p>
        </p:txBody>
      </p:sp>
      <p:pic>
        <p:nvPicPr>
          <p:cNvPr id="4" name="Afbeelding 3" descr="Afbeelding met man, persoon, muur, kijken&#10;&#10;Automatisch gegenereerde beschrijving">
            <a:extLst>
              <a:ext uri="{FF2B5EF4-FFF2-40B4-BE49-F238E27FC236}">
                <a16:creationId xmlns:a16="http://schemas.microsoft.com/office/drawing/2014/main" id="{1F16ADB6-ABE2-472C-B3DD-5CE0B780A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19470"/>
            <a:ext cx="4774086" cy="3182724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C66A348B-ADC5-4548-9EBB-9A6777067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5949" y="2274512"/>
            <a:ext cx="4437112" cy="295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Boekvoorstelling Spion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 mei 2018</a:t>
            </a:r>
          </a:p>
        </p:txBody>
      </p:sp>
      <p:pic>
        <p:nvPicPr>
          <p:cNvPr id="8" name="Afbeelding 7" descr="Afbeelding met tafel, binnen, persoon, vloer&#10;&#10;Automatisch gegenereerde beschrijving">
            <a:extLst>
              <a:ext uri="{FF2B5EF4-FFF2-40B4-BE49-F238E27FC236}">
                <a16:creationId xmlns:a16="http://schemas.microsoft.com/office/drawing/2014/main" id="{F6348AB0-D001-43B5-88FD-9A95A56FE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6" y="1812073"/>
            <a:ext cx="4392488" cy="2928325"/>
          </a:xfrm>
          <a:prstGeom prst="rect">
            <a:avLst/>
          </a:prstGeom>
        </p:spPr>
      </p:pic>
      <p:pic>
        <p:nvPicPr>
          <p:cNvPr id="5" name="Afbeelding 4" descr="Afbeelding met persoon, binnen, mensen, tafel&#10;&#10;Automatisch gegenereerde beschrijving">
            <a:extLst>
              <a:ext uri="{FF2B5EF4-FFF2-40B4-BE49-F238E27FC236}">
                <a16:creationId xmlns:a16="http://schemas.microsoft.com/office/drawing/2014/main" id="{82C58017-72FD-47C1-8EFE-0999E3C155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6"/>
            <a:ext cx="543609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Boekvoorstelling Spion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 mei 2018</a:t>
            </a:r>
          </a:p>
        </p:txBody>
      </p:sp>
      <p:pic>
        <p:nvPicPr>
          <p:cNvPr id="8" name="Afbeelding 7" descr="Afbeelding met persoon, binnen, mensen, tafel&#10;&#10;Automatisch gegenereerde beschrijving">
            <a:extLst>
              <a:ext uri="{FF2B5EF4-FFF2-40B4-BE49-F238E27FC236}">
                <a16:creationId xmlns:a16="http://schemas.microsoft.com/office/drawing/2014/main" id="{4D283EB4-C2E4-4478-B95D-EE47CBB0D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10769"/>
            <a:ext cx="4786200" cy="3190800"/>
          </a:xfrm>
          <a:prstGeom prst="rect">
            <a:avLst/>
          </a:prstGeom>
        </p:spPr>
      </p:pic>
      <p:pic>
        <p:nvPicPr>
          <p:cNvPr id="5" name="Afbeelding 4" descr="Afbeelding met persoon, groep, mensen, binnen&#10;&#10;Automatisch gegenereerde beschrijving">
            <a:extLst>
              <a:ext uri="{FF2B5EF4-FFF2-40B4-BE49-F238E27FC236}">
                <a16:creationId xmlns:a16="http://schemas.microsoft.com/office/drawing/2014/main" id="{2D490CAD-D1D8-4A1C-A3F8-D49797C0E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" y="1870843"/>
            <a:ext cx="4570176" cy="30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6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AV Mercatormuseum 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 maart 2018</a:t>
            </a:r>
          </a:p>
        </p:txBody>
      </p:sp>
      <p:pic>
        <p:nvPicPr>
          <p:cNvPr id="10" name="Afbeelding 9" descr="Afbeelding met persoon, binnen, muur, groep&#10;&#10;Automatisch gegenereerde beschrijving">
            <a:extLst>
              <a:ext uri="{FF2B5EF4-FFF2-40B4-BE49-F238E27FC236}">
                <a16:creationId xmlns:a16="http://schemas.microsoft.com/office/drawing/2014/main" id="{EB920F47-9123-48B2-AF84-4193E655C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80" y="2846735"/>
            <a:ext cx="5436096" cy="3624064"/>
          </a:xfrm>
          <a:prstGeom prst="rect">
            <a:avLst/>
          </a:prstGeom>
        </p:spPr>
      </p:pic>
      <p:pic>
        <p:nvPicPr>
          <p:cNvPr id="4" name="Afbeelding 3" descr="Afbeelding met persoon, muur, binnen, groep&#10;&#10;Automatisch gegenereerde beschrijving">
            <a:extLst>
              <a:ext uri="{FF2B5EF4-FFF2-40B4-BE49-F238E27FC236}">
                <a16:creationId xmlns:a16="http://schemas.microsoft.com/office/drawing/2014/main" id="{34AA99B1-00C6-4DDD-8753-C5684D8444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1" y="1214922"/>
            <a:ext cx="4895439" cy="32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Boekvoorstelling Spion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 mei 2018</a:t>
            </a:r>
          </a:p>
        </p:txBody>
      </p:sp>
      <p:pic>
        <p:nvPicPr>
          <p:cNvPr id="4" name="Afbeelding 3" descr="Afbeelding met man, persoon, dragen, muur&#10;&#10;Automatisch gegenereerde beschrijving">
            <a:extLst>
              <a:ext uri="{FF2B5EF4-FFF2-40B4-BE49-F238E27FC236}">
                <a16:creationId xmlns:a16="http://schemas.microsoft.com/office/drawing/2014/main" id="{29E72A38-EBF4-4B6D-920C-E64695A8B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406"/>
            <a:ext cx="5436096" cy="3624064"/>
          </a:xfrm>
          <a:prstGeom prst="rect">
            <a:avLst/>
          </a:prstGeom>
        </p:spPr>
      </p:pic>
      <p:pic>
        <p:nvPicPr>
          <p:cNvPr id="10" name="Afbeelding 9" descr="Afbeelding met man, persoon, muur, binnen&#10;&#10;Automatisch gegenereerde beschrijving">
            <a:extLst>
              <a:ext uri="{FF2B5EF4-FFF2-40B4-BE49-F238E27FC236}">
                <a16:creationId xmlns:a16="http://schemas.microsoft.com/office/drawing/2014/main" id="{AD0ACA22-C9A9-41A2-B93F-2B07A483A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44956"/>
            <a:ext cx="5148064" cy="3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7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Bezoek EKOLO tentoonstelling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11595C-0668-4510-8CE5-7B30F9C834FE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6 september 2018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AAC9090-BAB3-4569-8589-428A05FE6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0" y="1330069"/>
            <a:ext cx="7192008" cy="479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Bezoek EKOLO tentoonstelling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11595C-0668-4510-8CE5-7B30F9C834FE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6 september 2018</a:t>
            </a:r>
          </a:p>
        </p:txBody>
      </p:sp>
      <p:pic>
        <p:nvPicPr>
          <p:cNvPr id="11" name="Afbeelding 10" descr="Afbeelding met man&#10;&#10;Automatisch gegenereerde beschrijving">
            <a:extLst>
              <a:ext uri="{FF2B5EF4-FFF2-40B4-BE49-F238E27FC236}">
                <a16:creationId xmlns:a16="http://schemas.microsoft.com/office/drawing/2014/main" id="{B3AF2532-F532-453C-8F3C-C80DD3763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136" y="1268760"/>
            <a:ext cx="5796136" cy="3864091"/>
          </a:xfrm>
          <a:prstGeom prst="rect">
            <a:avLst/>
          </a:prstGeom>
        </p:spPr>
      </p:pic>
      <p:pic>
        <p:nvPicPr>
          <p:cNvPr id="13" name="Afbeelding 12" descr="Afbeelding met persoon, man, mensen, buiten&#10;&#10;Automatisch gegenereerde beschrijving">
            <a:extLst>
              <a:ext uri="{FF2B5EF4-FFF2-40B4-BE49-F238E27FC236}">
                <a16:creationId xmlns:a16="http://schemas.microsoft.com/office/drawing/2014/main" id="{E1C59E5E-FA80-4E07-969A-E60AE3040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38805"/>
            <a:ext cx="543609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Bezoek EKOLO tentoonstelling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11595C-0668-4510-8CE5-7B30F9C834FE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6 september 2018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D471242-3F45-4703-9063-8C41F95E4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2787"/>
            <a:ext cx="5544108" cy="3696072"/>
          </a:xfrm>
          <a:prstGeom prst="rect">
            <a:avLst/>
          </a:prstGeom>
        </p:spPr>
      </p:pic>
      <p:pic>
        <p:nvPicPr>
          <p:cNvPr id="3" name="Afbeelding 2" descr="Afbeelding met persoon, binnen, mensen, gebouw&#10;&#10;Automatisch gegenereerde beschrijving">
            <a:extLst>
              <a:ext uri="{FF2B5EF4-FFF2-40B4-BE49-F238E27FC236}">
                <a16:creationId xmlns:a16="http://schemas.microsoft.com/office/drawing/2014/main" id="{E98380A8-98B1-410D-A313-F2EA6DF6D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96" y="2852936"/>
            <a:ext cx="5328084" cy="35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Bezoek EKOLO tentoonstelling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11595C-0668-4510-8CE5-7B30F9C834FE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6 september 2018</a:t>
            </a:r>
          </a:p>
        </p:txBody>
      </p:sp>
      <p:pic>
        <p:nvPicPr>
          <p:cNvPr id="7" name="Afbeelding 6" descr="Afbeelding met persoon, muur, binnen, man&#10;&#10;Automatisch gegenereerde beschrijving">
            <a:extLst>
              <a:ext uri="{FF2B5EF4-FFF2-40B4-BE49-F238E27FC236}">
                <a16:creationId xmlns:a16="http://schemas.microsoft.com/office/drawing/2014/main" id="{BFB22450-FB44-48DB-8AC7-435EAEB9E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268760"/>
            <a:ext cx="5652120" cy="3769036"/>
          </a:xfrm>
          <a:prstGeom prst="rect">
            <a:avLst/>
          </a:prstGeom>
        </p:spPr>
      </p:pic>
      <p:pic>
        <p:nvPicPr>
          <p:cNvPr id="3" name="Afbeelding 2" descr="Afbeelding met persoon, mensen, man, binnen&#10;&#10;Automatisch gegenereerde beschrijving">
            <a:extLst>
              <a:ext uri="{FF2B5EF4-FFF2-40B4-BE49-F238E27FC236}">
                <a16:creationId xmlns:a16="http://schemas.microsoft.com/office/drawing/2014/main" id="{7B5A3AB8-7DC4-49C4-A52D-611F27DB1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88" y="3361254"/>
            <a:ext cx="4860032" cy="32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¨Pomp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september 2018</a:t>
            </a:r>
          </a:p>
        </p:txBody>
      </p:sp>
      <p:pic>
        <p:nvPicPr>
          <p:cNvPr id="5" name="Afbeelding 4" descr="Afbeelding met gebouw, persoon, buiten&#10;&#10;Automatisch gegenereerde beschrijving">
            <a:extLst>
              <a:ext uri="{FF2B5EF4-FFF2-40B4-BE49-F238E27FC236}">
                <a16:creationId xmlns:a16="http://schemas.microsoft.com/office/drawing/2014/main" id="{D5224DE9-7CE1-4E8D-AA25-185B64785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5" y="1237402"/>
            <a:ext cx="2207832" cy="1471518"/>
          </a:xfrm>
          <a:prstGeom prst="rect">
            <a:avLst/>
          </a:prstGeom>
        </p:spPr>
      </p:pic>
      <p:pic>
        <p:nvPicPr>
          <p:cNvPr id="10" name="Afbeelding 9" descr="Afbeelding met gebouw, baksteen, man, pizza&#10;&#10;Automatisch gegenereerde beschrijving">
            <a:extLst>
              <a:ext uri="{FF2B5EF4-FFF2-40B4-BE49-F238E27FC236}">
                <a16:creationId xmlns:a16="http://schemas.microsoft.com/office/drawing/2014/main" id="{D90B1150-D492-4ACB-A7E1-60CB1D4DA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5" y="3284984"/>
            <a:ext cx="2125023" cy="3186850"/>
          </a:xfrm>
          <a:prstGeom prst="rect">
            <a:avLst/>
          </a:prstGeom>
        </p:spPr>
      </p:pic>
      <p:pic>
        <p:nvPicPr>
          <p:cNvPr id="13" name="Afbeelding 12" descr="Afbeelding met gebouw, persoon, man, baksteen&#10;&#10;Automatisch gegenereerde beschrijving">
            <a:extLst>
              <a:ext uri="{FF2B5EF4-FFF2-40B4-BE49-F238E27FC236}">
                <a16:creationId xmlns:a16="http://schemas.microsoft.com/office/drawing/2014/main" id="{9977BAD0-DEBA-437A-BC44-1E3F6CDEA8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667" y="1912858"/>
            <a:ext cx="2594937" cy="3892406"/>
          </a:xfrm>
          <a:prstGeom prst="rect">
            <a:avLst/>
          </a:prstGeom>
        </p:spPr>
      </p:pic>
      <p:pic>
        <p:nvPicPr>
          <p:cNvPr id="16" name="Afbeelding 15" descr="Afbeelding met gebouw, grond, buiten, trottoir&#10;&#10;Automatisch gegenereerde beschrijving">
            <a:extLst>
              <a:ext uri="{FF2B5EF4-FFF2-40B4-BE49-F238E27FC236}">
                <a16:creationId xmlns:a16="http://schemas.microsoft.com/office/drawing/2014/main" id="{6ADE563F-DC81-49F1-873A-93F5C3E23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74" y="1674682"/>
            <a:ext cx="3198101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¨Pomp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september 2018</a:t>
            </a:r>
          </a:p>
        </p:txBody>
      </p:sp>
      <p:pic>
        <p:nvPicPr>
          <p:cNvPr id="8" name="Afbeelding 7" descr="Afbeelding met gebouw, badkamer&#10;&#10;Automatisch gegenereerde beschrijving">
            <a:extLst>
              <a:ext uri="{FF2B5EF4-FFF2-40B4-BE49-F238E27FC236}">
                <a16:creationId xmlns:a16="http://schemas.microsoft.com/office/drawing/2014/main" id="{DC141EB5-6BB6-4358-A67A-08BB68471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2426" y="2628194"/>
            <a:ext cx="4523953" cy="2550267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A6966B40-D7DD-4876-A929-022D5B26E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87465" y="2596683"/>
            <a:ext cx="5264331" cy="2967637"/>
          </a:xfrm>
          <a:prstGeom prst="rect">
            <a:avLst/>
          </a:prstGeom>
        </p:spPr>
      </p:pic>
      <p:pic>
        <p:nvPicPr>
          <p:cNvPr id="13" name="Afbeelding 12" descr="Afbeelding met gebouw, muur, buiten&#10;&#10;Automatisch gegenereerde beschrijving">
            <a:extLst>
              <a:ext uri="{FF2B5EF4-FFF2-40B4-BE49-F238E27FC236}">
                <a16:creationId xmlns:a16="http://schemas.microsoft.com/office/drawing/2014/main" id="{5453AF2D-6202-4D64-A4C3-61DD0722C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6113" y="2419508"/>
            <a:ext cx="3956849" cy="29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¨Pomp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september 2018</a:t>
            </a:r>
          </a:p>
        </p:txBody>
      </p:sp>
      <p:pic>
        <p:nvPicPr>
          <p:cNvPr id="4" name="Afbeelding 3" descr="Afbeelding met persoon, gebouw, grond, buiten&#10;&#10;Automatisch gegenereerde beschrijving">
            <a:extLst>
              <a:ext uri="{FF2B5EF4-FFF2-40B4-BE49-F238E27FC236}">
                <a16:creationId xmlns:a16="http://schemas.microsoft.com/office/drawing/2014/main" id="{7A1660F6-5720-4084-A779-0E659DD1F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7452320" cy="42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¨Pomp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september 2018</a:t>
            </a:r>
          </a:p>
        </p:txBody>
      </p:sp>
      <p:pic>
        <p:nvPicPr>
          <p:cNvPr id="5" name="Afbeelding 4" descr="Afbeelding met persoon, buiten, gebouw, man&#10;&#10;Automatisch gegenereerde beschrijving">
            <a:extLst>
              <a:ext uri="{FF2B5EF4-FFF2-40B4-BE49-F238E27FC236}">
                <a16:creationId xmlns:a16="http://schemas.microsoft.com/office/drawing/2014/main" id="{7DE297C6-6C09-47F7-B2F2-190BD58FE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75463"/>
            <a:ext cx="6084168" cy="3429801"/>
          </a:xfrm>
          <a:prstGeom prst="rect">
            <a:avLst/>
          </a:prstGeom>
        </p:spPr>
      </p:pic>
      <p:pic>
        <p:nvPicPr>
          <p:cNvPr id="8" name="Afbeelding 7" descr="Afbeelding met muziek&#10;&#10;Automatisch gegenereerde beschrijving">
            <a:extLst>
              <a:ext uri="{FF2B5EF4-FFF2-40B4-BE49-F238E27FC236}">
                <a16:creationId xmlns:a16="http://schemas.microsoft.com/office/drawing/2014/main" id="{8D40418C-E850-483B-AB41-B37C8137E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3692" y="2346670"/>
            <a:ext cx="5085184" cy="28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9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¨Pomp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september 2018</a:t>
            </a:r>
          </a:p>
        </p:txBody>
      </p:sp>
      <p:pic>
        <p:nvPicPr>
          <p:cNvPr id="5" name="Afbeelding 4" descr="Afbeelding met gebouw, buiten, grond, persoon&#10;&#10;Automatisch gegenereerde beschrijving">
            <a:extLst>
              <a:ext uri="{FF2B5EF4-FFF2-40B4-BE49-F238E27FC236}">
                <a16:creationId xmlns:a16="http://schemas.microsoft.com/office/drawing/2014/main" id="{AD75DAE1-1DF8-4716-ADEA-B306254EE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82381"/>
            <a:ext cx="5372794" cy="3022197"/>
          </a:xfrm>
          <a:prstGeom prst="rect">
            <a:avLst/>
          </a:prstGeom>
        </p:spPr>
      </p:pic>
      <p:pic>
        <p:nvPicPr>
          <p:cNvPr id="8" name="Afbeelding 7" descr="Afbeelding met persoon, grond, mensen, groep&#10;&#10;Automatisch gegenereerde beschrijving">
            <a:extLst>
              <a:ext uri="{FF2B5EF4-FFF2-40B4-BE49-F238E27FC236}">
                <a16:creationId xmlns:a16="http://schemas.microsoft.com/office/drawing/2014/main" id="{E249BA7B-03CB-4110-B139-FC8864D75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05" y="3452986"/>
            <a:ext cx="5372794" cy="30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AV Mercatormuseum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 maart 2018</a:t>
            </a:r>
          </a:p>
        </p:txBody>
      </p:sp>
      <p:pic>
        <p:nvPicPr>
          <p:cNvPr id="11" name="Afbeelding 10" descr="Afbeelding met persoon, man, muur, binnen&#10;&#10;Automatisch gegenereerde beschrijving">
            <a:extLst>
              <a:ext uri="{FF2B5EF4-FFF2-40B4-BE49-F238E27FC236}">
                <a16:creationId xmlns:a16="http://schemas.microsoft.com/office/drawing/2014/main" id="{6900D9F6-63CB-4C1B-9A0D-51DF43943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42262"/>
            <a:ext cx="5292080" cy="3528053"/>
          </a:xfrm>
          <a:prstGeom prst="rect">
            <a:avLst/>
          </a:prstGeom>
        </p:spPr>
      </p:pic>
      <p:pic>
        <p:nvPicPr>
          <p:cNvPr id="4" name="Afbeelding 3" descr="Afbeelding met tafel, binnen, zitten, man&#10;&#10;Automatisch gegenereerde beschrijving">
            <a:extLst>
              <a:ext uri="{FF2B5EF4-FFF2-40B4-BE49-F238E27FC236}">
                <a16:creationId xmlns:a16="http://schemas.microsoft.com/office/drawing/2014/main" id="{84C9C087-C7BF-4A07-AE56-38B1217B6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4" y="1315941"/>
            <a:ext cx="4746914" cy="316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¨Pomp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september 2018</a:t>
            </a:r>
          </a:p>
        </p:txBody>
      </p:sp>
      <p:pic>
        <p:nvPicPr>
          <p:cNvPr id="8" name="Afbeelding 7" descr="Afbeelding met binnen, persoon, vloer, muur&#10;&#10;Automatisch gegenereerde beschrijving">
            <a:extLst>
              <a:ext uri="{FF2B5EF4-FFF2-40B4-BE49-F238E27FC236}">
                <a16:creationId xmlns:a16="http://schemas.microsoft.com/office/drawing/2014/main" id="{BA102203-38DB-434B-ABF7-83D632704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5" y="1409864"/>
            <a:ext cx="5754156" cy="3836104"/>
          </a:xfrm>
          <a:prstGeom prst="rect">
            <a:avLst/>
          </a:prstGeom>
        </p:spPr>
      </p:pic>
      <p:pic>
        <p:nvPicPr>
          <p:cNvPr id="4" name="Afbeelding 3" descr="Afbeelding met persoon, gebouw, buiten, mensen&#10;&#10;Automatisch gegenereerde beschrijving">
            <a:extLst>
              <a:ext uri="{FF2B5EF4-FFF2-40B4-BE49-F238E27FC236}">
                <a16:creationId xmlns:a16="http://schemas.microsoft.com/office/drawing/2014/main" id="{960ED977-0B02-4FEF-84F9-9CA6020AA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34" y="3212975"/>
            <a:ext cx="4896065" cy="326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Open Monumentendag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9 september 2019</a:t>
            </a:r>
          </a:p>
        </p:txBody>
      </p:sp>
      <p:pic>
        <p:nvPicPr>
          <p:cNvPr id="5" name="Afbeelding 4" descr="Afbeelding met venster, binnen, muur, badkamer&#10;&#10;Automatisch gegenereerde beschrijving">
            <a:extLst>
              <a:ext uri="{FF2B5EF4-FFF2-40B4-BE49-F238E27FC236}">
                <a16:creationId xmlns:a16="http://schemas.microsoft.com/office/drawing/2014/main" id="{FF8110CE-7475-41AD-A4BC-671B2B681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1" y="1786260"/>
            <a:ext cx="4928645" cy="3285479"/>
          </a:xfrm>
          <a:prstGeom prst="rect">
            <a:avLst/>
          </a:prstGeom>
        </p:spPr>
      </p:pic>
      <p:pic>
        <p:nvPicPr>
          <p:cNvPr id="10" name="Afbeelding 9" descr="Afbeelding met persoon, gebouw, buiten, grond&#10;&#10;Automatisch gegenereerde beschrijving">
            <a:extLst>
              <a:ext uri="{FF2B5EF4-FFF2-40B4-BE49-F238E27FC236}">
                <a16:creationId xmlns:a16="http://schemas.microsoft.com/office/drawing/2014/main" id="{76C76602-DF28-4196-AA81-A68CE6374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96951"/>
            <a:ext cx="5220072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Open Monumentendag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9 september 2019</a:t>
            </a:r>
          </a:p>
        </p:txBody>
      </p:sp>
      <p:pic>
        <p:nvPicPr>
          <p:cNvPr id="4" name="Afbeelding 3" descr="Afbeelding met gebouw, buiten, grond&#10;&#10;Automatisch gegenereerde beschrijving">
            <a:extLst>
              <a:ext uri="{FF2B5EF4-FFF2-40B4-BE49-F238E27FC236}">
                <a16:creationId xmlns:a16="http://schemas.microsoft.com/office/drawing/2014/main" id="{5374CF9F-C6A8-4AB3-8791-357C175242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" y="1873213"/>
            <a:ext cx="5328084" cy="3552056"/>
          </a:xfrm>
          <a:prstGeom prst="rect">
            <a:avLst/>
          </a:prstGeom>
        </p:spPr>
      </p:pic>
      <p:pic>
        <p:nvPicPr>
          <p:cNvPr id="8" name="Afbeelding 7" descr="Afbeelding met boom, gras, spiegel, buiten&#10;&#10;Automatisch gegenereerde beschrijving">
            <a:extLst>
              <a:ext uri="{FF2B5EF4-FFF2-40B4-BE49-F238E27FC236}">
                <a16:creationId xmlns:a16="http://schemas.microsoft.com/office/drawing/2014/main" id="{978601E7-49B0-4DFE-AE34-A6E75B4DC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91" y="2895333"/>
            <a:ext cx="5292080" cy="352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Open Monumentendag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9 september 2019</a:t>
            </a:r>
          </a:p>
        </p:txBody>
      </p:sp>
      <p:pic>
        <p:nvPicPr>
          <p:cNvPr id="8" name="Afbeelding 7" descr="Afbeelding met persoon, buiten, boom, gebouw&#10;&#10;Automatisch gegenereerde beschrijving">
            <a:extLst>
              <a:ext uri="{FF2B5EF4-FFF2-40B4-BE49-F238E27FC236}">
                <a16:creationId xmlns:a16="http://schemas.microsoft.com/office/drawing/2014/main" id="{FB172657-57EC-457D-AC8C-AC1E6FE6B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5" y="1409492"/>
            <a:ext cx="5796136" cy="3863752"/>
          </a:xfrm>
          <a:prstGeom prst="rect">
            <a:avLst/>
          </a:prstGeom>
        </p:spPr>
      </p:pic>
      <p:pic>
        <p:nvPicPr>
          <p:cNvPr id="4" name="Afbeelding 3" descr="Afbeelding met gebouw, buiten, gras, boom&#10;&#10;Automatisch gegenereerde beschrijving">
            <a:extLst>
              <a:ext uri="{FF2B5EF4-FFF2-40B4-BE49-F238E27FC236}">
                <a16:creationId xmlns:a16="http://schemas.microsoft.com/office/drawing/2014/main" id="{0767965E-D9F4-4E18-A131-47A8531F6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55" y="3050343"/>
            <a:ext cx="5292080" cy="352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Open Monumentendag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9 september 2019</a:t>
            </a:r>
          </a:p>
        </p:txBody>
      </p:sp>
      <p:pic>
        <p:nvPicPr>
          <p:cNvPr id="10" name="Afbeelding 9" descr="Afbeelding met persoon, gebouw, buiten, grond&#10;&#10;Automatisch gegenereerde beschrijving">
            <a:extLst>
              <a:ext uri="{FF2B5EF4-FFF2-40B4-BE49-F238E27FC236}">
                <a16:creationId xmlns:a16="http://schemas.microsoft.com/office/drawing/2014/main" id="{5C0AA21A-D0D0-45D7-8DB9-B818F94F1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494076"/>
            <a:ext cx="6660232" cy="4440155"/>
          </a:xfrm>
          <a:prstGeom prst="rect">
            <a:avLst/>
          </a:prstGeom>
        </p:spPr>
      </p:pic>
      <p:pic>
        <p:nvPicPr>
          <p:cNvPr id="5" name="Afbeelding 4" descr="Afbeelding met binnen, muur, vloer, plafond&#10;&#10;Automatisch gegenereerde beschrijving">
            <a:extLst>
              <a:ext uri="{FF2B5EF4-FFF2-40B4-BE49-F238E27FC236}">
                <a16:creationId xmlns:a16="http://schemas.microsoft.com/office/drawing/2014/main" id="{55DA4713-5502-4ED9-B1AE-054EE9260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3529086"/>
            <a:ext cx="4610013" cy="307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2018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  Oktober 2017</a:t>
            </a:r>
          </a:p>
        </p:txBody>
      </p:sp>
      <p:pic>
        <p:nvPicPr>
          <p:cNvPr id="5" name="Afbeelding 4" descr="Afbeelding met tekst, gebouw&#10;&#10;Automatisch gegenereerde beschrijving">
            <a:extLst>
              <a:ext uri="{FF2B5EF4-FFF2-40B4-BE49-F238E27FC236}">
                <a16:creationId xmlns:a16="http://schemas.microsoft.com/office/drawing/2014/main" id="{95ED4374-F035-448D-93EC-D3B54CC62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16259"/>
            <a:ext cx="5353958" cy="3569305"/>
          </a:xfrm>
          <a:prstGeom prst="rect">
            <a:avLst/>
          </a:prstGeom>
        </p:spPr>
      </p:pic>
      <p:pic>
        <p:nvPicPr>
          <p:cNvPr id="10" name="Afbeelding 9" descr="Afbeelding met gebouw&#10;&#10;Automatisch gegenereerde beschrijving">
            <a:extLst>
              <a:ext uri="{FF2B5EF4-FFF2-40B4-BE49-F238E27FC236}">
                <a16:creationId xmlns:a16="http://schemas.microsoft.com/office/drawing/2014/main" id="{CCF3E916-84A5-45DE-84E4-D59345EB5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5" y="1723656"/>
            <a:ext cx="5077809" cy="33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2018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  Oktober 2017</a:t>
            </a:r>
          </a:p>
        </p:txBody>
      </p:sp>
      <p:pic>
        <p:nvPicPr>
          <p:cNvPr id="9" name="Afbeelding 8" descr="Afbeelding met persoon, muur, binnen, mensen&#10;&#10;Automatisch gegenereerde beschrijving">
            <a:extLst>
              <a:ext uri="{FF2B5EF4-FFF2-40B4-BE49-F238E27FC236}">
                <a16:creationId xmlns:a16="http://schemas.microsoft.com/office/drawing/2014/main" id="{C24D035C-C5DC-4BCD-A646-A116E62AC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1597476"/>
            <a:ext cx="4527376" cy="3018251"/>
          </a:xfrm>
          <a:prstGeom prst="rect">
            <a:avLst/>
          </a:prstGeom>
        </p:spPr>
      </p:pic>
      <p:pic>
        <p:nvPicPr>
          <p:cNvPr id="4" name="Afbeelding 3" descr="Afbeelding met persoon, binnen, plafond, muur&#10;&#10;Automatisch gegenereerde beschrijving">
            <a:extLst>
              <a:ext uri="{FF2B5EF4-FFF2-40B4-BE49-F238E27FC236}">
                <a16:creationId xmlns:a16="http://schemas.microsoft.com/office/drawing/2014/main" id="{11A89D7F-76A8-4D56-88C5-86F690693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56" y="3583318"/>
            <a:ext cx="4527376" cy="30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2018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  Oktober 2017</a:t>
            </a:r>
          </a:p>
        </p:txBody>
      </p:sp>
      <p:pic>
        <p:nvPicPr>
          <p:cNvPr id="4" name="Afbeelding 3" descr="Afbeelding met binnen, muur, persoon, kleding&#10;&#10;Automatisch gegenereerde beschrijving">
            <a:extLst>
              <a:ext uri="{FF2B5EF4-FFF2-40B4-BE49-F238E27FC236}">
                <a16:creationId xmlns:a16="http://schemas.microsoft.com/office/drawing/2014/main" id="{CEAD471C-090A-4062-A24B-CB0CEB289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6870" y="1980077"/>
            <a:ext cx="2376261" cy="1584174"/>
          </a:xfrm>
          <a:prstGeom prst="rect">
            <a:avLst/>
          </a:prstGeom>
        </p:spPr>
      </p:pic>
      <p:pic>
        <p:nvPicPr>
          <p:cNvPr id="9" name="Afbeelding 8" descr="Afbeelding met muur, binnen, persoon, kat&#10;&#10;Automatisch gegenereerde beschrijving">
            <a:extLst>
              <a:ext uri="{FF2B5EF4-FFF2-40B4-BE49-F238E27FC236}">
                <a16:creationId xmlns:a16="http://schemas.microsoft.com/office/drawing/2014/main" id="{604D0F14-0B99-4269-BED0-A0C1E16E9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1538" y="1991238"/>
            <a:ext cx="2376261" cy="1584174"/>
          </a:xfrm>
          <a:prstGeom prst="rect">
            <a:avLst/>
          </a:prstGeom>
        </p:spPr>
      </p:pic>
      <p:pic>
        <p:nvPicPr>
          <p:cNvPr id="14" name="Afbeelding 13" descr="Afbeelding met muur, persoon, man&#10;&#10;Automatisch gegenereerde beschrijving">
            <a:extLst>
              <a:ext uri="{FF2B5EF4-FFF2-40B4-BE49-F238E27FC236}">
                <a16:creationId xmlns:a16="http://schemas.microsoft.com/office/drawing/2014/main" id="{F503AFE3-44DA-4372-95AE-8325BFFE5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05" y="4201962"/>
            <a:ext cx="3576967" cy="2384644"/>
          </a:xfrm>
          <a:prstGeom prst="rect">
            <a:avLst/>
          </a:prstGeom>
        </p:spPr>
      </p:pic>
      <p:pic>
        <p:nvPicPr>
          <p:cNvPr id="12" name="Afbeelding 11" descr="Afbeelding met binnen, muur, persoon&#10;&#10;Automatisch gegenereerde beschrijving">
            <a:extLst>
              <a:ext uri="{FF2B5EF4-FFF2-40B4-BE49-F238E27FC236}">
                <a16:creationId xmlns:a16="http://schemas.microsoft.com/office/drawing/2014/main" id="{C23B2486-27BB-4EE3-A3E0-D10B328ED9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885" y="4599402"/>
            <a:ext cx="2384644" cy="1589763"/>
          </a:xfrm>
          <a:prstGeom prst="rect">
            <a:avLst/>
          </a:prstGeom>
        </p:spPr>
      </p:pic>
      <p:pic>
        <p:nvPicPr>
          <p:cNvPr id="16" name="Afbeelding 15" descr="Afbeelding met persoon, man, muur, binnen&#10;&#10;Automatisch gegenereerde beschrijving">
            <a:extLst>
              <a:ext uri="{FF2B5EF4-FFF2-40B4-BE49-F238E27FC236}">
                <a16:creationId xmlns:a16="http://schemas.microsoft.com/office/drawing/2014/main" id="{C88D2639-C53A-4E96-AE11-77A40421DA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5546" y="2567050"/>
            <a:ext cx="4823467" cy="32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2018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  Oktober 2017</a:t>
            </a:r>
          </a:p>
        </p:txBody>
      </p:sp>
      <p:pic>
        <p:nvPicPr>
          <p:cNvPr id="4" name="Afbeelding 3" descr="Afbeelding met persoon, man, muur, vasthouden&#10;&#10;Automatisch gegenereerde beschrijving">
            <a:extLst>
              <a:ext uri="{FF2B5EF4-FFF2-40B4-BE49-F238E27FC236}">
                <a16:creationId xmlns:a16="http://schemas.microsoft.com/office/drawing/2014/main" id="{6C09D429-B6E2-4455-95A6-A263B0DA3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1657342"/>
            <a:ext cx="7452320" cy="49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2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2018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  Oktober 2017</a:t>
            </a:r>
          </a:p>
        </p:txBody>
      </p:sp>
      <p:pic>
        <p:nvPicPr>
          <p:cNvPr id="5" name="Afbeelding 4" descr="Afbeelding met persoon, gebouw, grond, buiten&#10;&#10;Automatisch gegenereerde beschrijving">
            <a:extLst>
              <a:ext uri="{FF2B5EF4-FFF2-40B4-BE49-F238E27FC236}">
                <a16:creationId xmlns:a16="http://schemas.microsoft.com/office/drawing/2014/main" id="{BD753C38-B841-446F-973A-4983E886D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1" y="1804045"/>
            <a:ext cx="7164288" cy="47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err="1"/>
              <a:t>Erfgoeddag</a:t>
            </a:r>
            <a:r>
              <a:rPr lang="nl-NL" sz="3200" dirty="0"/>
              <a:t> Verkiezingen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22 april 2018</a:t>
            </a:r>
          </a:p>
        </p:txBody>
      </p:sp>
      <p:pic>
        <p:nvPicPr>
          <p:cNvPr id="9" name="Afbeelding 8" descr="Afbeelding met persoon, binnen, venster, zitten&#10;&#10;Automatisch gegenereerde beschrijving">
            <a:extLst>
              <a:ext uri="{FF2B5EF4-FFF2-40B4-BE49-F238E27FC236}">
                <a16:creationId xmlns:a16="http://schemas.microsoft.com/office/drawing/2014/main" id="{B3776CC5-697F-4E62-B458-13B758CE5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6" y="3598854"/>
            <a:ext cx="5940152" cy="3348615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9DBC081-3E78-40F2-9419-AFAE224257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005" y="1096117"/>
            <a:ext cx="5368301" cy="302624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A2D954D-D744-4B78-A051-2507120D7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29708" y="2569945"/>
            <a:ext cx="5301208" cy="29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2018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  Oktober 2017</a:t>
            </a:r>
          </a:p>
        </p:txBody>
      </p:sp>
      <p:pic>
        <p:nvPicPr>
          <p:cNvPr id="4" name="Afbeelding 3" descr="Afbeelding met binnen, muur, zitten&#10;&#10;Automatisch gegenereerde beschrijving">
            <a:extLst>
              <a:ext uri="{FF2B5EF4-FFF2-40B4-BE49-F238E27FC236}">
                <a16:creationId xmlns:a16="http://schemas.microsoft.com/office/drawing/2014/main" id="{3034FB00-EEAB-4E3A-BF1A-936F2B962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017398"/>
            <a:ext cx="6876256" cy="45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2018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  Oktober 2017</a:t>
            </a:r>
          </a:p>
        </p:txBody>
      </p:sp>
      <p:pic>
        <p:nvPicPr>
          <p:cNvPr id="5" name="Afbeelding 4" descr="Afbeelding met persoon, muur, binnen, man&#10;&#10;Automatisch gegenereerde beschrijving">
            <a:extLst>
              <a:ext uri="{FF2B5EF4-FFF2-40B4-BE49-F238E27FC236}">
                <a16:creationId xmlns:a16="http://schemas.microsoft.com/office/drawing/2014/main" id="{85C6493F-257A-4DD3-86A6-394EB6506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7" y="1511076"/>
            <a:ext cx="5436096" cy="3624064"/>
          </a:xfrm>
          <a:prstGeom prst="rect">
            <a:avLst/>
          </a:prstGeom>
        </p:spPr>
      </p:pic>
      <p:pic>
        <p:nvPicPr>
          <p:cNvPr id="11" name="Afbeelding 10" descr="Afbeelding met persoon, muur, vrouw, binnen&#10;&#10;Automatisch gegenereerde beschrijving">
            <a:extLst>
              <a:ext uri="{FF2B5EF4-FFF2-40B4-BE49-F238E27FC236}">
                <a16:creationId xmlns:a16="http://schemas.microsoft.com/office/drawing/2014/main" id="{DBAF2559-E56E-471C-919D-404F254994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2996952"/>
            <a:ext cx="4730824" cy="31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Voordrachten KOKW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en 22 november 2018</a:t>
            </a:r>
          </a:p>
        </p:txBody>
      </p:sp>
      <p:pic>
        <p:nvPicPr>
          <p:cNvPr id="5" name="Afbeelding 4" descr="Afbeelding met man, persoon, muur, binnen&#10;&#10;Automatisch gegenereerde beschrijving">
            <a:extLst>
              <a:ext uri="{FF2B5EF4-FFF2-40B4-BE49-F238E27FC236}">
                <a16:creationId xmlns:a16="http://schemas.microsoft.com/office/drawing/2014/main" id="{24FDE282-6BB3-4C79-AE25-2E6FE44E3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80195"/>
            <a:ext cx="5364088" cy="3576059"/>
          </a:xfrm>
          <a:prstGeom prst="rect">
            <a:avLst/>
          </a:prstGeom>
        </p:spPr>
      </p:pic>
      <p:pic>
        <p:nvPicPr>
          <p:cNvPr id="11" name="Afbeelding 10" descr="Afbeelding met muur, binnen, vloer, kamer&#10;&#10;Automatisch gegenereerde beschrijving">
            <a:extLst>
              <a:ext uri="{FF2B5EF4-FFF2-40B4-BE49-F238E27FC236}">
                <a16:creationId xmlns:a16="http://schemas.microsoft.com/office/drawing/2014/main" id="{07B0C0A3-191B-4009-B297-FA32ABEE1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83199"/>
            <a:ext cx="3024336" cy="453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Voordrachten KOKW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en 22 november 2018</a:t>
            </a:r>
          </a:p>
        </p:txBody>
      </p:sp>
      <p:pic>
        <p:nvPicPr>
          <p:cNvPr id="12" name="Afbeelding 11" descr="Afbeelding met binnen, tafel, persoon, vloer&#10;&#10;Automatisch gegenereerde beschrijving">
            <a:extLst>
              <a:ext uri="{FF2B5EF4-FFF2-40B4-BE49-F238E27FC236}">
                <a16:creationId xmlns:a16="http://schemas.microsoft.com/office/drawing/2014/main" id="{758A0ECC-44BE-409E-9D74-5BA6CBFAD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6" y="2514694"/>
            <a:ext cx="7596336" cy="5064224"/>
          </a:xfrm>
          <a:prstGeom prst="rect">
            <a:avLst/>
          </a:prstGeom>
        </p:spPr>
      </p:pic>
      <p:pic>
        <p:nvPicPr>
          <p:cNvPr id="8" name="Afbeelding 7" descr="Afbeelding met binnen&#10;&#10;Automatisch gegenereerde beschrijving">
            <a:extLst>
              <a:ext uri="{FF2B5EF4-FFF2-40B4-BE49-F238E27FC236}">
                <a16:creationId xmlns:a16="http://schemas.microsoft.com/office/drawing/2014/main" id="{79E485CE-1306-4A59-B27C-4B7FA05D9A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6" y="1110456"/>
            <a:ext cx="4211960" cy="28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Voordrachten KOKW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en 22 november 2018</a:t>
            </a:r>
          </a:p>
        </p:txBody>
      </p:sp>
      <p:pic>
        <p:nvPicPr>
          <p:cNvPr id="7" name="Afbeelding 6" descr="Afbeelding met laptop, computer, muur, binnen&#10;&#10;Automatisch gegenereerde beschrijving">
            <a:extLst>
              <a:ext uri="{FF2B5EF4-FFF2-40B4-BE49-F238E27FC236}">
                <a16:creationId xmlns:a16="http://schemas.microsoft.com/office/drawing/2014/main" id="{F1825A7C-459A-4846-9BAB-7254AA5CF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71" y="1879804"/>
            <a:ext cx="6717010" cy="4480287"/>
          </a:xfrm>
          <a:prstGeom prst="rect">
            <a:avLst/>
          </a:prstGeom>
        </p:spPr>
      </p:pic>
      <p:pic>
        <p:nvPicPr>
          <p:cNvPr id="4" name="Afbeelding 3" descr="Afbeelding met muur, monitor, scherm, teken&#10;&#10;Automatisch gegenereerde beschrijving">
            <a:extLst>
              <a:ext uri="{FF2B5EF4-FFF2-40B4-BE49-F238E27FC236}">
                <a16:creationId xmlns:a16="http://schemas.microsoft.com/office/drawing/2014/main" id="{DA7D2C72-5B4D-47C2-8228-BF8642302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5" y="1086080"/>
            <a:ext cx="3826416" cy="2551638"/>
          </a:xfrm>
          <a:prstGeom prst="rect">
            <a:avLst/>
          </a:prstGeom>
        </p:spPr>
      </p:pic>
      <p:pic>
        <p:nvPicPr>
          <p:cNvPr id="10" name="Afbeelding 9" descr="Afbeelding met muur, tekst&#10;&#10;Automatisch gegenereerde beschrijving">
            <a:extLst>
              <a:ext uri="{FF2B5EF4-FFF2-40B4-BE49-F238E27FC236}">
                <a16:creationId xmlns:a16="http://schemas.microsoft.com/office/drawing/2014/main" id="{B982E023-A732-44BF-BF38-5626E3043E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0" y="3743070"/>
            <a:ext cx="3760090" cy="25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Voordrachten KOKW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en 22 november 2018</a:t>
            </a:r>
          </a:p>
        </p:txBody>
      </p:sp>
      <p:pic>
        <p:nvPicPr>
          <p:cNvPr id="4" name="Afbeelding 3" descr="Afbeelding met persoon, tafel, binnen, zitten&#10;&#10;Automatisch gegenereerde beschrijving">
            <a:extLst>
              <a:ext uri="{FF2B5EF4-FFF2-40B4-BE49-F238E27FC236}">
                <a16:creationId xmlns:a16="http://schemas.microsoft.com/office/drawing/2014/main" id="{0C3755D4-63E6-4989-9A92-284B7D8A1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06" y="2128639"/>
            <a:ext cx="5436307" cy="3623320"/>
          </a:xfrm>
          <a:prstGeom prst="rect">
            <a:avLst/>
          </a:prstGeom>
        </p:spPr>
      </p:pic>
      <p:pic>
        <p:nvPicPr>
          <p:cNvPr id="7" name="Afbeelding 6" descr="Afbeelding met persoon, man, muur, binnen&#10;&#10;Automatisch gegenereerde beschrijving">
            <a:extLst>
              <a:ext uri="{FF2B5EF4-FFF2-40B4-BE49-F238E27FC236}">
                <a16:creationId xmlns:a16="http://schemas.microsoft.com/office/drawing/2014/main" id="{D72EE411-83BD-4C60-B06B-E0932A579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50877"/>
            <a:ext cx="2843384" cy="1895125"/>
          </a:xfrm>
          <a:prstGeom prst="rect">
            <a:avLst/>
          </a:prstGeom>
        </p:spPr>
      </p:pic>
      <p:pic>
        <p:nvPicPr>
          <p:cNvPr id="10" name="Afbeelding 9" descr="Afbeelding met persoon, man, muur, binnen&#10;&#10;Automatisch gegenereerde beschrijving">
            <a:extLst>
              <a:ext uri="{FF2B5EF4-FFF2-40B4-BE49-F238E27FC236}">
                <a16:creationId xmlns:a16="http://schemas.microsoft.com/office/drawing/2014/main" id="{EB272EB8-B9F9-41F0-84BE-2761BF5AB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0" y="4149080"/>
            <a:ext cx="2843382" cy="18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Voordrachten KOKW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en 22 november 2018</a:t>
            </a:r>
          </a:p>
        </p:txBody>
      </p:sp>
      <p:pic>
        <p:nvPicPr>
          <p:cNvPr id="4" name="Afbeelding 3" descr="Afbeelding met binnen, plafond, tafel, vloer&#10;&#10;Automatisch gegenereerde beschrijving">
            <a:extLst>
              <a:ext uri="{FF2B5EF4-FFF2-40B4-BE49-F238E27FC236}">
                <a16:creationId xmlns:a16="http://schemas.microsoft.com/office/drawing/2014/main" id="{E8E179B3-2711-4492-BA4F-0437DB859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55" y="1700808"/>
            <a:ext cx="7020272" cy="46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Voordrachten KOKW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en 22 november 2018</a:t>
            </a:r>
          </a:p>
        </p:txBody>
      </p:sp>
      <p:pic>
        <p:nvPicPr>
          <p:cNvPr id="5" name="Afbeelding 4" descr="Afbeelding met persoon, man, binnen, muur&#10;&#10;Automatisch gegenereerde beschrijving">
            <a:extLst>
              <a:ext uri="{FF2B5EF4-FFF2-40B4-BE49-F238E27FC236}">
                <a16:creationId xmlns:a16="http://schemas.microsoft.com/office/drawing/2014/main" id="{4EBB79F4-7656-4589-BC37-EE1199E3D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34" y="2906241"/>
            <a:ext cx="5436307" cy="3623320"/>
          </a:xfrm>
          <a:prstGeom prst="rect">
            <a:avLst/>
          </a:prstGeom>
        </p:spPr>
      </p:pic>
      <p:pic>
        <p:nvPicPr>
          <p:cNvPr id="8" name="Afbeelding 7" descr="Afbeelding met muur, binnen, monitor&#10;&#10;Automatisch gegenereerde beschrijving">
            <a:extLst>
              <a:ext uri="{FF2B5EF4-FFF2-40B4-BE49-F238E27FC236}">
                <a16:creationId xmlns:a16="http://schemas.microsoft.com/office/drawing/2014/main" id="{3283F3F4-15A5-4B13-83EF-38BFA6387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237402"/>
            <a:ext cx="5436308" cy="36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 descr="Afbeelding met boom, buiten, lucht, gebouw&#10;&#10;Automatisch gegenereerde beschrijving">
            <a:extLst>
              <a:ext uri="{FF2B5EF4-FFF2-40B4-BE49-F238E27FC236}">
                <a16:creationId xmlns:a16="http://schemas.microsoft.com/office/drawing/2014/main" id="{D2917F13-A28D-4A24-A28A-A1C8FF0FC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327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 descr="Afbeelding met gebouw&#10;&#10;Automatisch gegenereerde beschrijving">
            <a:extLst>
              <a:ext uri="{FF2B5EF4-FFF2-40B4-BE49-F238E27FC236}">
                <a16:creationId xmlns:a16="http://schemas.microsoft.com/office/drawing/2014/main" id="{5D79803E-D16F-41F1-84A0-C73FD8987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0562" y="2612874"/>
            <a:ext cx="4841648" cy="2729360"/>
          </a:xfrm>
          <a:prstGeom prst="rect">
            <a:avLst/>
          </a:prstGeom>
        </p:spPr>
      </p:pic>
      <p:pic>
        <p:nvPicPr>
          <p:cNvPr id="7" name="Afbeelding 6" descr="Afbeelding met gebouw&#10;&#10;Automatisch gegenereerde beschrijving">
            <a:extLst>
              <a:ext uri="{FF2B5EF4-FFF2-40B4-BE49-F238E27FC236}">
                <a16:creationId xmlns:a16="http://schemas.microsoft.com/office/drawing/2014/main" id="{407860AC-4F91-48EA-BD03-629019A90B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37079" y="2747195"/>
            <a:ext cx="4365104" cy="2460720"/>
          </a:xfrm>
          <a:prstGeom prst="rect">
            <a:avLst/>
          </a:prstGeom>
        </p:spPr>
      </p:pic>
      <p:pic>
        <p:nvPicPr>
          <p:cNvPr id="12" name="Afbeelding 11" descr="Afbeelding met gebouw, buiten&#10;&#10;Automatisch gegenereerde beschrijving">
            <a:extLst>
              <a:ext uri="{FF2B5EF4-FFF2-40B4-BE49-F238E27FC236}">
                <a16:creationId xmlns:a16="http://schemas.microsoft.com/office/drawing/2014/main" id="{3EBF2B67-C06D-4149-958E-E32CE5729A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49854" y="2598771"/>
            <a:ext cx="4776998" cy="269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err="1"/>
              <a:t>Erfgoeddag</a:t>
            </a:r>
            <a:r>
              <a:rPr lang="nl-NL" sz="3200" dirty="0"/>
              <a:t> Verkiezingen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22 april 2018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A9B44724-DE76-4E66-97CC-51F92A337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2837" y="3217328"/>
            <a:ext cx="3675370" cy="2071900"/>
          </a:xfrm>
          <a:prstGeom prst="rect">
            <a:avLst/>
          </a:prstGeom>
        </p:spPr>
      </p:pic>
      <p:pic>
        <p:nvPicPr>
          <p:cNvPr id="12" name="Afbeelding 11" descr="Afbeelding met vloer, binnen, muur, staand&#10;&#10;Automatisch gegenereerde beschrijving">
            <a:extLst>
              <a:ext uri="{FF2B5EF4-FFF2-40B4-BE49-F238E27FC236}">
                <a16:creationId xmlns:a16="http://schemas.microsoft.com/office/drawing/2014/main" id="{8D6FD386-D01A-4252-90C2-D190A05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2" y="1164869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5" name="Afbeelding 4" descr="Afbeelding met gebouw, buiten, lucht, baksteen&#10;&#10;Automatisch gegenereerde beschrijving">
            <a:extLst>
              <a:ext uri="{FF2B5EF4-FFF2-40B4-BE49-F238E27FC236}">
                <a16:creationId xmlns:a16="http://schemas.microsoft.com/office/drawing/2014/main" id="{B65B8099-C63E-49C5-AC78-13B034BD4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" y="1379646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AFA55BD-D02E-479D-938D-A2221911905D}"/>
              </a:ext>
            </a:extLst>
          </p:cNvPr>
          <p:cNvSpPr txBox="1"/>
          <p:nvPr/>
        </p:nvSpPr>
        <p:spPr>
          <a:xfrm>
            <a:off x="1712876" y="2708920"/>
            <a:ext cx="54006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1">
                    <a:lumMod val="50000"/>
                  </a:schemeClr>
                </a:solidFill>
              </a:rPr>
              <a:t>Vanaf nu is het binnen te doen</a:t>
            </a:r>
          </a:p>
          <a:p>
            <a:endParaRPr lang="nl-BE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BE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BE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BE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BE" sz="1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sz="1100" dirty="0">
                <a:solidFill>
                  <a:schemeClr val="tx1">
                    <a:lumMod val="50000"/>
                  </a:schemeClr>
                </a:solidFill>
              </a:rPr>
              <a:t>Op een klein beetje na </a:t>
            </a:r>
          </a:p>
        </p:txBody>
      </p:sp>
    </p:spTree>
    <p:extLst>
      <p:ext uri="{BB962C8B-B14F-4D97-AF65-F5344CB8AC3E}">
        <p14:creationId xmlns:p14="http://schemas.microsoft.com/office/powerpoint/2010/main" val="32768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Dit was 2018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Maar er wordt verder aan gewerkt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05064"/>
            <a:ext cx="2232248" cy="16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7315200" cy="1154097"/>
          </a:xfrm>
        </p:spPr>
        <p:txBody>
          <a:bodyPr>
            <a:normAutofit/>
          </a:bodyPr>
          <a:lstStyle/>
          <a:p>
            <a:r>
              <a:rPr lang="nl-NL" sz="2000" dirty="0"/>
              <a:t>Foto’s Herbert Smitz en Koen Verstraeten</a:t>
            </a:r>
          </a:p>
        </p:txBody>
      </p:sp>
      <p:pic>
        <p:nvPicPr>
          <p:cNvPr id="3" name="14 The Miller's Danc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6" y="1005840"/>
            <a:ext cx="6053328" cy="48463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ferris dir="l"/>
        <p:sndAc>
          <p:stSnd>
            <p:snd r:embed="rId4" name="camera.wav"/>
          </p:stSnd>
        </p:sndAc>
      </p:transition>
    </mc:Choice>
    <mc:Fallback xmlns="">
      <p:transition spd="slow" advClick="0" advTm="9000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err="1"/>
              <a:t>Erfgoeddag</a:t>
            </a:r>
            <a:r>
              <a:rPr lang="nl-NL" sz="3200" dirty="0"/>
              <a:t> Verkiezingen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22 april 2018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A9B44724-DE76-4E66-97CC-51F92A337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5457" y="2833107"/>
            <a:ext cx="3675370" cy="2071900"/>
          </a:xfrm>
          <a:prstGeom prst="rect">
            <a:avLst/>
          </a:prstGeom>
        </p:spPr>
      </p:pic>
      <p:pic>
        <p:nvPicPr>
          <p:cNvPr id="11" name="Afbeelding 10" descr="Afbeelding met vloer, binnen, plafond, kamer&#10;&#10;Automatisch gegenereerde beschrijving">
            <a:extLst>
              <a:ext uri="{FF2B5EF4-FFF2-40B4-BE49-F238E27FC236}">
                <a16:creationId xmlns:a16="http://schemas.microsoft.com/office/drawing/2014/main" id="{9C3107FC-099E-4075-8100-8326F02D1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" y="1496474"/>
            <a:ext cx="6552332" cy="436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err="1"/>
              <a:t>Erfgoeddag</a:t>
            </a:r>
            <a:r>
              <a:rPr lang="nl-NL" sz="3200" dirty="0"/>
              <a:t> Verkiezingen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22 april 2018</a:t>
            </a:r>
          </a:p>
        </p:txBody>
      </p:sp>
      <p:pic>
        <p:nvPicPr>
          <p:cNvPr id="3" name="Afbeelding 2" descr="Afbeelding met binnen, muur&#10;&#10;Automatisch gegenereerde beschrijving">
            <a:extLst>
              <a:ext uri="{FF2B5EF4-FFF2-40B4-BE49-F238E27FC236}">
                <a16:creationId xmlns:a16="http://schemas.microsoft.com/office/drawing/2014/main" id="{16E7A717-9FD3-4F6D-BCA9-902E991C3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" y="1704824"/>
            <a:ext cx="5431779" cy="3621186"/>
          </a:xfrm>
          <a:prstGeom prst="rect">
            <a:avLst/>
          </a:prstGeom>
        </p:spPr>
      </p:pic>
      <p:pic>
        <p:nvPicPr>
          <p:cNvPr id="9" name="Afbeelding 8" descr="Afbeelding met persoon, binnen, muur, staand&#10;&#10;Automatisch gegenereerde beschrijving">
            <a:extLst>
              <a:ext uri="{FF2B5EF4-FFF2-40B4-BE49-F238E27FC236}">
                <a16:creationId xmlns:a16="http://schemas.microsoft.com/office/drawing/2014/main" id="{574D343D-D48D-4E57-A60D-41707550E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93" y="4250464"/>
            <a:ext cx="3818912" cy="2546244"/>
          </a:xfrm>
          <a:prstGeom prst="rect">
            <a:avLst/>
          </a:prstGeom>
        </p:spPr>
      </p:pic>
      <p:pic>
        <p:nvPicPr>
          <p:cNvPr id="11" name="Afbeelding 10" descr="Afbeelding met vloer, binnen, persoon, muur&#10;&#10;Automatisch gegenereerde beschrijving">
            <a:extLst>
              <a:ext uri="{FF2B5EF4-FFF2-40B4-BE49-F238E27FC236}">
                <a16:creationId xmlns:a16="http://schemas.microsoft.com/office/drawing/2014/main" id="{65D38B78-B96E-4E5C-BD5C-6A167E349E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82" y="1495084"/>
            <a:ext cx="3818913" cy="25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err="1"/>
              <a:t>Erfgoeddag</a:t>
            </a:r>
            <a:r>
              <a:rPr lang="nl-NL" sz="3200" dirty="0"/>
              <a:t> Verkiezingen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22 april 2018</a:t>
            </a:r>
          </a:p>
        </p:txBody>
      </p:sp>
      <p:pic>
        <p:nvPicPr>
          <p:cNvPr id="4" name="Afbeelding 3" descr="Afbeelding met plafond, binnen&#10;&#10;Automatisch gegenereerde beschrijving">
            <a:extLst>
              <a:ext uri="{FF2B5EF4-FFF2-40B4-BE49-F238E27FC236}">
                <a16:creationId xmlns:a16="http://schemas.microsoft.com/office/drawing/2014/main" id="{8ADAE4F9-37B1-476E-983D-E48FAEAE2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00" y="2780928"/>
            <a:ext cx="6948264" cy="4632176"/>
          </a:xfrm>
          <a:prstGeom prst="rect">
            <a:avLst/>
          </a:prstGeom>
        </p:spPr>
      </p:pic>
      <p:pic>
        <p:nvPicPr>
          <p:cNvPr id="10" name="Afbeelding 9" descr="Afbeelding met vloer, muur, binnen, staand&#10;&#10;Automatisch gegenereerde beschrijving">
            <a:extLst>
              <a:ext uri="{FF2B5EF4-FFF2-40B4-BE49-F238E27FC236}">
                <a16:creationId xmlns:a16="http://schemas.microsoft.com/office/drawing/2014/main" id="{05070954-1231-4F09-8980-F6AAF3E7A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6" y="1412776"/>
            <a:ext cx="3088118" cy="463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Luik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CEE4AD-231D-4846-A30A-CEEBA0816977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28 april 2018</a:t>
            </a:r>
          </a:p>
        </p:txBody>
      </p:sp>
      <p:pic>
        <p:nvPicPr>
          <p:cNvPr id="8" name="Afbeelding 7" descr="Afbeelding met persoon, buiten, boom, gebouw&#10;&#10;Automatisch gegenereerde beschrijving">
            <a:extLst>
              <a:ext uri="{FF2B5EF4-FFF2-40B4-BE49-F238E27FC236}">
                <a16:creationId xmlns:a16="http://schemas.microsoft.com/office/drawing/2014/main" id="{3F75B0F7-C195-4126-BE63-620026F97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93075"/>
            <a:ext cx="4608512" cy="3072341"/>
          </a:xfrm>
          <a:prstGeom prst="rect">
            <a:avLst/>
          </a:prstGeom>
        </p:spPr>
      </p:pic>
      <p:pic>
        <p:nvPicPr>
          <p:cNvPr id="5" name="Afbeelding 4" descr="Afbeelding met gebouw, persoon, buiten, lucht&#10;&#10;Automatisch gegenereerde beschrijving">
            <a:extLst>
              <a:ext uri="{FF2B5EF4-FFF2-40B4-BE49-F238E27FC236}">
                <a16:creationId xmlns:a16="http://schemas.microsoft.com/office/drawing/2014/main" id="{5356055F-1465-4368-A0FC-24B846037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50" y="3275111"/>
            <a:ext cx="4932040" cy="32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Zwarte das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erspectief">
  <a:themeElements>
    <a:clrScheme name="Perspectie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e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2023</TotalTime>
  <Words>297</Words>
  <Application>Microsoft Office PowerPoint</Application>
  <PresentationFormat>Diavoorstelling (4:3)</PresentationFormat>
  <Paragraphs>109</Paragraphs>
  <Slides>53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6</vt:i4>
      </vt:variant>
      <vt:variant>
        <vt:lpstr>Diatitels</vt:lpstr>
      </vt:variant>
      <vt:variant>
        <vt:i4>53</vt:i4>
      </vt:variant>
    </vt:vector>
  </HeadingPairs>
  <TitlesOfParts>
    <vt:vector size="63" baseType="lpstr">
      <vt:lpstr>Arial</vt:lpstr>
      <vt:lpstr>Calibri</vt:lpstr>
      <vt:lpstr>Garamond</vt:lpstr>
      <vt:lpstr>Wingdings</vt:lpstr>
      <vt:lpstr>Couture</vt:lpstr>
      <vt:lpstr>Aangepast ontwerp</vt:lpstr>
      <vt:lpstr>1_Aangepast ontwerp</vt:lpstr>
      <vt:lpstr>2_Aangepast ontwerp</vt:lpstr>
      <vt:lpstr>3_Aangepast ontwerp</vt:lpstr>
      <vt:lpstr>Perspectief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Ledenreis Luik</vt:lpstr>
      <vt:lpstr>Ledenreis Luik</vt:lpstr>
      <vt:lpstr>Ledenreis Luik</vt:lpstr>
      <vt:lpstr>Ledenreis Luik</vt:lpstr>
      <vt:lpstr>Ledenreis Luik</vt:lpstr>
      <vt:lpstr>Ledenreis Luik</vt:lpstr>
      <vt:lpstr>Ledenreis Luik</vt:lpstr>
      <vt:lpstr>Ledenreis Luik</vt:lpstr>
      <vt:lpstr>Boekvoorstelling Spion</vt:lpstr>
      <vt:lpstr>Boekvoorstelling Spion</vt:lpstr>
      <vt:lpstr>Boekvoorstelling Spion</vt:lpstr>
      <vt:lpstr>Boekvoorstelling Spion</vt:lpstr>
      <vt:lpstr>PowerPoint-presentatie</vt:lpstr>
      <vt:lpstr>PowerPoint-presentatie</vt:lpstr>
      <vt:lpstr>PowerPoint-presentatie</vt:lpstr>
      <vt:lpstr>PowerPoint-presentatie</vt:lpstr>
      <vt:lpstr>¨Pomp</vt:lpstr>
      <vt:lpstr>¨Pomp</vt:lpstr>
      <vt:lpstr>¨Pomp</vt:lpstr>
      <vt:lpstr>¨Pomp</vt:lpstr>
      <vt:lpstr>¨Pomp</vt:lpstr>
      <vt:lpstr>¨Pomp</vt:lpstr>
      <vt:lpstr>Open Monumentendag </vt:lpstr>
      <vt:lpstr>Open Monumentendag </vt:lpstr>
      <vt:lpstr>Open Monumentendag </vt:lpstr>
      <vt:lpstr>Open Monumentendag </vt:lpstr>
      <vt:lpstr>Voorstelling Annalen 2018 </vt:lpstr>
      <vt:lpstr>Voorstelling Annalen 2018 </vt:lpstr>
      <vt:lpstr>Voorstelling Annalen 2018 </vt:lpstr>
      <vt:lpstr>Voorstelling Annalen 2018 </vt:lpstr>
      <vt:lpstr>Voorstelling Annalen 2018 </vt:lpstr>
      <vt:lpstr>Voorstelling Annalen 2018 </vt:lpstr>
      <vt:lpstr>Voorstelling Annalen 2018 </vt:lpstr>
      <vt:lpstr>Voordrachten KOKW</vt:lpstr>
      <vt:lpstr>Voordrachten KOKW</vt:lpstr>
      <vt:lpstr>Voordrachten KOKW</vt:lpstr>
      <vt:lpstr>Voordrachten KOKW</vt:lpstr>
      <vt:lpstr>Voordrachten KOKW</vt:lpstr>
      <vt:lpstr>Voordrachten KOKW</vt:lpstr>
      <vt:lpstr>Renovatie Huis Janssens</vt:lpstr>
      <vt:lpstr>Renovatie Huis Janssens</vt:lpstr>
      <vt:lpstr>Renovatie Huis Janssens</vt:lpstr>
      <vt:lpstr>Renovatie Huis Janssens</vt:lpstr>
      <vt:lpstr>Dit was 2018</vt:lpstr>
      <vt:lpstr>Foto’s Herbert Smitz en Koen Verstraeten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Herbert</dc:creator>
  <cp:lastModifiedBy>Herbert Smitz</cp:lastModifiedBy>
  <cp:revision>131</cp:revision>
  <dcterms:created xsi:type="dcterms:W3CDTF">2015-02-07T14:44:27Z</dcterms:created>
  <dcterms:modified xsi:type="dcterms:W3CDTF">2020-11-12T13:21:59Z</dcterms:modified>
</cp:coreProperties>
</file>